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36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42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9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5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8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1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2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4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0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5393755-A7A2-4959-A6B0-9DF7CBDFB403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C134CC0-D09D-41AC-A9AF-D73C50671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4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2068"/>
            <a:ext cx="9144000" cy="975732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Antok </a:t>
            </a:r>
            <a:r>
              <a:rPr lang="en-US" dirty="0" err="1" smtClean="0"/>
              <a:t>Nurwidi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, </a:t>
            </a:r>
            <a:r>
              <a:rPr lang="en-US" dirty="0" err="1" smtClean="0"/>
              <a:t>S.Kep</a:t>
            </a:r>
            <a:r>
              <a:rPr lang="en-US" dirty="0" smtClean="0"/>
              <a:t>. Ns. </a:t>
            </a:r>
            <a:r>
              <a:rPr lang="en-US" dirty="0" err="1" smtClean="0"/>
              <a:t>M.Kep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6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</a:t>
            </a:r>
          </a:p>
          <a:p>
            <a:r>
              <a:rPr lang="en-US" dirty="0" smtClean="0"/>
              <a:t>2. D</a:t>
            </a:r>
          </a:p>
          <a:p>
            <a:r>
              <a:rPr lang="en-US" dirty="0" smtClean="0"/>
              <a:t>3. D</a:t>
            </a:r>
          </a:p>
          <a:p>
            <a:r>
              <a:rPr lang="en-US" dirty="0" smtClean="0"/>
              <a:t>4. </a:t>
            </a:r>
            <a:r>
              <a:rPr lang="en-US" smtClean="0"/>
              <a:t>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1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357800"/>
              </p:ext>
            </p:extLst>
          </p:nvPr>
        </p:nvGraphicFramePr>
        <p:xfrm>
          <a:off x="810000" y="2174488"/>
          <a:ext cx="10475034" cy="4666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5034"/>
              </a:tblGrid>
              <a:tr h="1460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Kasus (Vignete)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Sebuah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komunitas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remaja </a:t>
                      </a:r>
                      <a:r>
                        <a:rPr lang="en-US" sz="1800" dirty="0">
                          <a:effectLst/>
                        </a:rPr>
                        <a:t>di </a:t>
                      </a:r>
                      <a:r>
                        <a:rPr lang="en-US" sz="1800" dirty="0" err="1">
                          <a:effectLst/>
                        </a:rPr>
                        <a:t>tingkat</a:t>
                      </a:r>
                      <a:r>
                        <a:rPr lang="en-US" sz="1800" dirty="0">
                          <a:effectLst/>
                        </a:rPr>
                        <a:t> SMA, </a:t>
                      </a:r>
                      <a:r>
                        <a:rPr lang="en-US" sz="1800" dirty="0" err="1">
                          <a:effectLst/>
                        </a:rPr>
                        <a:t>sedang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diberikan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kesehatan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bahaya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seks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bebas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oleh</a:t>
                      </a:r>
                      <a:r>
                        <a:rPr lang="id-ID" sz="1800" dirty="0">
                          <a:effectLst/>
                        </a:rPr>
                        <a:t> Perawat Komunitas, kemudian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diputarkan</a:t>
                      </a:r>
                      <a:r>
                        <a:rPr lang="en-US" sz="1800" dirty="0">
                          <a:effectLst/>
                        </a:rPr>
                        <a:t> video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penyakit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akibat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seks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bebas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serta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dibagikan</a:t>
                      </a:r>
                      <a:r>
                        <a:rPr lang="en-US" sz="1800" dirty="0">
                          <a:effectLst/>
                        </a:rPr>
                        <a:t> leaflet </a:t>
                      </a:r>
                      <a:r>
                        <a:rPr lang="en-US" sz="1800" dirty="0" err="1">
                          <a:effectLst/>
                        </a:rPr>
                        <a:t>informasi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tersebut</a:t>
                      </a:r>
                      <a:r>
                        <a:rPr lang="en-US" sz="1800" dirty="0">
                          <a:effectLst/>
                        </a:rPr>
                        <a:t>, di </a:t>
                      </a:r>
                      <a:r>
                        <a:rPr lang="id-ID" sz="1800" dirty="0">
                          <a:effectLst/>
                        </a:rPr>
                        <a:t>Aula SM</a:t>
                      </a:r>
                      <a:r>
                        <a:rPr lang="en-US" sz="1800" dirty="0">
                          <a:effectLst/>
                        </a:rPr>
                        <a:t>A </a:t>
                      </a:r>
                      <a:r>
                        <a:rPr lang="en-US" sz="1800" dirty="0" err="1">
                          <a:effectLst/>
                        </a:rPr>
                        <a:t>setempat</a:t>
                      </a:r>
                      <a:r>
                        <a:rPr lang="en-US" sz="1800" dirty="0">
                          <a:effectLst/>
                        </a:rPr>
                        <a:t>.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85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Pertanyaan soal </a:t>
                      </a:r>
                      <a:endParaRPr lang="en-U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Apakah  nama kegiatan dalam proses keperawatan, yang sedang dilakukan oleh Perawat di Aula Sekolah tersebut?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2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Pilihan Jawaban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Evaluasi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tindakan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keperawatan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Penetapan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diagnosa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keperawatan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Pengkajian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komunitas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keperawatan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Perencanaan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tindakan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keperawatan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Implementasi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tindakan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keperawatan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87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75571"/>
            <a:ext cx="10554574" cy="3383227"/>
          </a:xfrm>
        </p:spPr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pemutaran</a:t>
            </a:r>
            <a:r>
              <a:rPr lang="en-US" dirty="0" smtClean="0"/>
              <a:t> video </a:t>
            </a:r>
            <a:r>
              <a:rPr lang="en-US" dirty="0" err="1" smtClean="0"/>
              <a:t>dan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leflet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2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964892"/>
              </p:ext>
            </p:extLst>
          </p:nvPr>
        </p:nvGraphicFramePr>
        <p:xfrm>
          <a:off x="809999" y="2141035"/>
          <a:ext cx="10463883" cy="4636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3883"/>
              </a:tblGrid>
              <a:tr h="16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Kasus (Vignete)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Sekelompok perawat sedang melakukan pertemuan 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tokoh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id-ID" sz="1800" dirty="0">
                          <a:effectLst/>
                        </a:rPr>
                        <a:t>sebuah balai </a:t>
                      </a:r>
                      <a:r>
                        <a:rPr lang="en-US" sz="1800" dirty="0" err="1">
                          <a:effectLst/>
                        </a:rPr>
                        <a:t>desa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pertemuan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ditetapkan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intervensi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keperawatan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dilakukan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secara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bersama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mengatasi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kesehatan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en-US" sz="1800" dirty="0" err="1">
                          <a:effectLst/>
                        </a:rPr>
                        <a:t>desa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itu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38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Pertanyaan soal </a:t>
                      </a:r>
                      <a:endParaRPr lang="en-US" sz="1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Apakah nama kegiatan yang dilakukan warga desa dengan para Perawat itu?   </a:t>
                      </a:r>
                      <a:endParaRPr lang="en-US" sz="1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Pilihan Jawaban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1800" dirty="0">
                          <a:effectLst/>
                        </a:rPr>
                        <a:t>Rembug Desa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id-ID" sz="1800" dirty="0">
                          <a:effectLst/>
                        </a:rPr>
                        <a:t>Rapat Kerja Desa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Musyawarah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Desa</a:t>
                      </a:r>
                      <a:r>
                        <a:rPr lang="en-US" sz="1800" dirty="0">
                          <a:effectLst/>
                        </a:rPr>
                        <a:t> 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Musyawarah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Desa</a:t>
                      </a:r>
                      <a:r>
                        <a:rPr lang="en-US" sz="1800" dirty="0">
                          <a:effectLst/>
                        </a:rPr>
                        <a:t> II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  <a:tabLst>
                          <a:tab pos="2698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Musyawarah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Desa</a:t>
                      </a:r>
                      <a:r>
                        <a:rPr lang="en-US" sz="1800" dirty="0">
                          <a:effectLst/>
                        </a:rPr>
                        <a:t> III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94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II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2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750812"/>
              </p:ext>
            </p:extLst>
          </p:nvPr>
        </p:nvGraphicFramePr>
        <p:xfrm>
          <a:off x="810001" y="2085279"/>
          <a:ext cx="10571998" cy="4483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1998"/>
              </a:tblGrid>
              <a:tr h="1594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Kasus (Vignete)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Seorang </a:t>
                      </a:r>
                      <a:r>
                        <a:rPr lang="en-US" sz="1800" dirty="0" err="1">
                          <a:effectLst/>
                        </a:rPr>
                        <a:t>Perawat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sedang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berdiskusi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seorang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anggota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medis</a:t>
                      </a:r>
                      <a:r>
                        <a:rPr lang="en-US" sz="1800" dirty="0">
                          <a:effectLst/>
                        </a:rPr>
                        <a:t> di Aula </a:t>
                      </a:r>
                      <a:r>
                        <a:rPr lang="en-US" sz="1800" dirty="0" err="1">
                          <a:effectLst/>
                        </a:rPr>
                        <a:t>sebuah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Puskesmas</a:t>
                      </a:r>
                      <a:r>
                        <a:rPr lang="id-ID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membentuk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penanggulangan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penyakit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infeksi </a:t>
                      </a:r>
                      <a:r>
                        <a:rPr lang="en-US" sz="1800" dirty="0">
                          <a:effectLst/>
                        </a:rPr>
                        <a:t>yang </a:t>
                      </a:r>
                      <a:r>
                        <a:rPr lang="en-US" sz="1800" dirty="0" err="1">
                          <a:effectLst/>
                        </a:rPr>
                        <a:t>sedang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terjadi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en-US" sz="1800" dirty="0" err="1">
                          <a:effectLst/>
                        </a:rPr>
                        <a:t>wilayah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kerja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Puskermas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setempat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3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Pertanyaan soal </a:t>
                      </a:r>
                      <a:endParaRPr lang="en-US" sz="180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Apakah bentuk kegiatan yang dilakukan Perawat dengan tim medis di  </a:t>
                      </a:r>
                      <a:r>
                        <a:rPr lang="id-ID" sz="1800">
                          <a:effectLst/>
                        </a:rPr>
                        <a:t>P</a:t>
                      </a:r>
                      <a:r>
                        <a:rPr lang="en-US" sz="1800">
                          <a:effectLst/>
                        </a:rPr>
                        <a:t>uskesmas tersebut ?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263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Pilihan Jawaban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800" dirty="0" err="1">
                          <a:effectLst/>
                        </a:rPr>
                        <a:t>Promosi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800" dirty="0" err="1">
                          <a:effectLst/>
                        </a:rPr>
                        <a:t>Edukasi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800" dirty="0" err="1">
                          <a:effectLst/>
                        </a:rPr>
                        <a:t>Ko</a:t>
                      </a:r>
                      <a:r>
                        <a:rPr lang="id-ID" sz="1800" dirty="0">
                          <a:effectLst/>
                        </a:rPr>
                        <a:t>mpetisi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800" dirty="0" err="1">
                          <a:effectLst/>
                        </a:rPr>
                        <a:t>Kolaborasi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</a:pPr>
                      <a:r>
                        <a:rPr lang="en-US" sz="1800" dirty="0" err="1">
                          <a:effectLst/>
                        </a:rPr>
                        <a:t>Kontemplasi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9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1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4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784337"/>
              </p:ext>
            </p:extLst>
          </p:nvPr>
        </p:nvGraphicFramePr>
        <p:xfrm>
          <a:off x="810000" y="2274850"/>
          <a:ext cx="10307766" cy="4364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7766"/>
              </a:tblGrid>
              <a:tr h="165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Kasus (Vignete)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Seorang Perawat </a:t>
                      </a:r>
                      <a:r>
                        <a:rPr lang="en-US" sz="1800" dirty="0" err="1">
                          <a:effectLst/>
                        </a:rPr>
                        <a:t>sedang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melakukan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kegiatan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wawancara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seorang </a:t>
                      </a:r>
                      <a:r>
                        <a:rPr lang="en-US" sz="1800" dirty="0" err="1">
                          <a:effectLst/>
                        </a:rPr>
                        <a:t>warga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d</a:t>
                      </a:r>
                      <a:r>
                        <a:rPr lang="en-US" sz="1800" dirty="0" err="1">
                          <a:effectLst/>
                        </a:rPr>
                        <a:t>esa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berada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en-US" sz="1800" dirty="0" err="1">
                          <a:effectLst/>
                        </a:rPr>
                        <a:t>tenda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pengungsian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akibat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bencana</a:t>
                      </a:r>
                      <a:r>
                        <a:rPr lang="id-ID" sz="1800" dirty="0">
                          <a:effectLst/>
                        </a:rPr>
                        <a:t> gempa bumi 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tanah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longsor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id-ID" sz="1800" dirty="0">
                          <a:effectLst/>
                        </a:rPr>
                        <a:t>Warga desa itu mengatakan, keluarganya trauma untuk tidur di rumah saat ini, karena khawatir muncul gempa susulan.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7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Pertanyaan soal</a:t>
                      </a:r>
                      <a:endParaRPr lang="en-U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Apakah masalah keperawatan komunitas utama yang paling tepat dalam kasus tersebut?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Pilihan Jawaban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1800" dirty="0">
                          <a:effectLst/>
                        </a:rPr>
                        <a:t>Ganguan komunikasi verbal pada anggota keluarga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1800" dirty="0">
                          <a:effectLst/>
                        </a:rPr>
                        <a:t>Kerusakan mobilitas fisik padaanggota keluarga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1800" dirty="0">
                          <a:effectLst/>
                        </a:rPr>
                        <a:t>Manajemen lingkungan keluarga tidak efektif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1800" dirty="0">
                          <a:effectLst/>
                        </a:rPr>
                        <a:t>Gangguan pola tidur pada anggota keluarga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id-ID" sz="1800" dirty="0">
                          <a:effectLst/>
                        </a:rPr>
                        <a:t>Cemas pada anggota keluarga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2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data ‘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 smtClean="0"/>
              <a:t>’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9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101</TotalTime>
  <Words>420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2</vt:lpstr>
      <vt:lpstr>Quotable</vt:lpstr>
      <vt:lpstr>Pembahasan Soal Keperawatan Komunitas </vt:lpstr>
      <vt:lpstr>Soal 1</vt:lpstr>
      <vt:lpstr>Jawaban soal 1</vt:lpstr>
      <vt:lpstr>Soal 2</vt:lpstr>
      <vt:lpstr>Jawaban soal 2</vt:lpstr>
      <vt:lpstr>Soal 3</vt:lpstr>
      <vt:lpstr>Jawaban soal 3 </vt:lpstr>
      <vt:lpstr>Soal 4 </vt:lpstr>
      <vt:lpstr>Kunci Jawaban </vt:lpstr>
      <vt:lpstr>Kunci Jawaban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Soal Keperawatan Komunitas </dc:title>
  <dc:creator>hp</dc:creator>
  <cp:lastModifiedBy>hp</cp:lastModifiedBy>
  <cp:revision>11</cp:revision>
  <dcterms:created xsi:type="dcterms:W3CDTF">2021-11-15T07:59:09Z</dcterms:created>
  <dcterms:modified xsi:type="dcterms:W3CDTF">2023-10-20T06:00:22Z</dcterms:modified>
</cp:coreProperties>
</file>