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0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6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05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2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6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1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1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7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4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2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2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7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4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704011-1C84-4E6B-BE3A-1F85311D19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2A9FB5F-AAA9-4041-AE18-484EFFE1E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7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UKNI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 : Antok </a:t>
            </a:r>
            <a:r>
              <a:rPr lang="en-US" dirty="0" err="1" smtClean="0"/>
              <a:t>Nurwidi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, </a:t>
            </a:r>
            <a:r>
              <a:rPr lang="en-US" dirty="0" err="1" smtClean="0"/>
              <a:t>S.Kep</a:t>
            </a:r>
            <a:r>
              <a:rPr lang="en-US" dirty="0" smtClean="0"/>
              <a:t>. Ns., </a:t>
            </a:r>
            <a:r>
              <a:rPr lang="en-US" dirty="0" err="1" smtClean="0"/>
              <a:t>M.Kep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63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710462"/>
              </p:ext>
            </p:extLst>
          </p:nvPr>
        </p:nvGraphicFramePr>
        <p:xfrm>
          <a:off x="381000" y="1059543"/>
          <a:ext cx="11372850" cy="5469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2850"/>
              </a:tblGrid>
              <a:tr h="18287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Kasus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 smtClean="0">
                          <a:effectLst/>
                        </a:rPr>
                        <a:t>Vignete</a:t>
                      </a:r>
                      <a:r>
                        <a:rPr lang="en-US" sz="24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Se</a:t>
                      </a:r>
                      <a:r>
                        <a:rPr lang="id-ID" sz="2400" dirty="0">
                          <a:effectLst/>
                        </a:rPr>
                        <a:t>kelompok anak sekolah</a:t>
                      </a:r>
                      <a:r>
                        <a:rPr lang="en-US" sz="2400" dirty="0">
                          <a:effectLst/>
                        </a:rPr>
                        <a:t> di SMK</a:t>
                      </a:r>
                      <a:r>
                        <a:rPr lang="id-ID" sz="2400" dirty="0">
                          <a:effectLst/>
                        </a:rPr>
                        <a:t> dan anak remaja di sekitar sekolah itu,</a:t>
                      </a:r>
                      <a:r>
                        <a:rPr lang="en-US" sz="2400" dirty="0">
                          <a:effectLst/>
                        </a:rPr>
                        <a:t> dib</a:t>
                      </a:r>
                      <a:r>
                        <a:rPr lang="id-ID" sz="2400" dirty="0">
                          <a:effectLst/>
                        </a:rPr>
                        <a:t>eri </a:t>
                      </a:r>
                      <a:r>
                        <a:rPr lang="en-US" sz="2400" dirty="0" err="1">
                          <a:effectLst/>
                        </a:rPr>
                        <a:t>informasi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kesehatan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tentang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bahaya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napza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seks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bebas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oleh</a:t>
                      </a:r>
                      <a:r>
                        <a:rPr lang="id-ID" sz="2400" dirty="0">
                          <a:effectLst/>
                        </a:rPr>
                        <a:t> Perawat di aula sekolah setempat. </a:t>
                      </a:r>
                      <a:r>
                        <a:rPr lang="en-US" sz="2400" dirty="0" err="1">
                          <a:effectLst/>
                        </a:rPr>
                        <a:t>Pada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saat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kegiatan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tersebut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ada seorang siswa, bertanya tentang cara menghindari </a:t>
                      </a:r>
                      <a:r>
                        <a:rPr lang="en-US" sz="2400" dirty="0" err="1">
                          <a:effectLst/>
                        </a:rPr>
                        <a:t>napza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seks bebas.</a:t>
                      </a:r>
                      <a:r>
                        <a:rPr lang="en-US" sz="2400" dirty="0">
                          <a:effectLst/>
                        </a:rPr>
                        <a:t> 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57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Pertanyaan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soal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Apakah</a:t>
                      </a:r>
                      <a:r>
                        <a:rPr lang="id-ID" sz="2400" dirty="0">
                          <a:effectLst/>
                        </a:rPr>
                        <a:t> masalah utama yang </a:t>
                      </a:r>
                      <a:r>
                        <a:rPr lang="en-US" sz="2400" dirty="0" err="1">
                          <a:effectLst/>
                        </a:rPr>
                        <a:t>ada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pada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seorang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siswa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dalam kasus tersebut 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Gautami"/>
                      </a:endParaRPr>
                    </a:p>
                  </a:txBody>
                  <a:tcPr marL="68580" marR="68580" marT="0" marB="0"/>
                </a:tc>
              </a:tr>
              <a:tr h="24967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Pilihan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Jawaban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Ketidakefektifan manajemen lingkungan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Nutrisi kurang dari kebutuhan  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Ketidak efektifan pola koping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Gangguan komunikasi verbal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Kurang pengetahuan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517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38249"/>
            <a:ext cx="10134600" cy="4938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E. </a:t>
            </a:r>
            <a:r>
              <a:rPr lang="en-US" sz="1800" dirty="0" err="1" smtClean="0"/>
              <a:t>Kurang</a:t>
            </a:r>
            <a:r>
              <a:rPr lang="en-US" sz="1800" dirty="0" smtClean="0"/>
              <a:t> </a:t>
            </a:r>
            <a:r>
              <a:rPr lang="en-US" sz="1800" dirty="0" err="1" smtClean="0"/>
              <a:t>pengetahuan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Masalah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 </a:t>
            </a:r>
            <a:r>
              <a:rPr lang="en-US" sz="1800" dirty="0" err="1" smtClean="0"/>
              <a:t>bisa</a:t>
            </a:r>
            <a:r>
              <a:rPr lang="en-US" sz="1800" dirty="0" smtClean="0"/>
              <a:t> </a:t>
            </a:r>
            <a:r>
              <a:rPr lang="en-US" sz="1800" dirty="0" err="1" smtClean="0"/>
              <a:t>dikarenakan</a:t>
            </a:r>
            <a:r>
              <a:rPr lang="en-US" sz="1800" dirty="0" smtClean="0"/>
              <a:t>, </a:t>
            </a:r>
            <a:r>
              <a:rPr lang="en-US" sz="1800" dirty="0" err="1" smtClean="0"/>
              <a:t>kurang</a:t>
            </a:r>
            <a:r>
              <a:rPr lang="en-US" sz="1800" dirty="0" smtClean="0"/>
              <a:t> </a:t>
            </a:r>
            <a:r>
              <a:rPr lang="en-US" sz="1800" dirty="0" err="1" smtClean="0"/>
              <a:t>terpapar</a:t>
            </a:r>
            <a:r>
              <a:rPr lang="en-US" sz="1800" dirty="0" smtClean="0"/>
              <a:t> </a:t>
            </a:r>
            <a:r>
              <a:rPr lang="en-US" sz="1800" dirty="0" err="1" smtClean="0"/>
              <a:t>infomasi</a:t>
            </a:r>
            <a:r>
              <a:rPr lang="en-US" sz="1800" dirty="0" smtClean="0"/>
              <a:t> </a:t>
            </a:r>
            <a:r>
              <a:rPr lang="en-US" sz="1800" dirty="0" err="1" smtClean="0"/>
              <a:t>kesehatan</a:t>
            </a:r>
            <a:r>
              <a:rPr lang="en-US" sz="1800" dirty="0" smtClean="0"/>
              <a:t>  </a:t>
            </a:r>
            <a:r>
              <a:rPr lang="en-US" sz="1800" dirty="0" err="1" smtClean="0"/>
              <a:t>kepada</a:t>
            </a:r>
            <a:r>
              <a:rPr lang="en-US" sz="1800" dirty="0" smtClean="0"/>
              <a:t> </a:t>
            </a:r>
            <a:r>
              <a:rPr lang="en-US" sz="1800" dirty="0" err="1" smtClean="0"/>
              <a:t>klien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5136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90638"/>
            <a:ext cx="10515600" cy="2852737"/>
          </a:xfrm>
        </p:spPr>
        <p:txBody>
          <a:bodyPr/>
          <a:lstStyle/>
          <a:p>
            <a:pPr algn="ctr"/>
            <a:r>
              <a:rPr lang="en-US" dirty="0" err="1" smtClean="0"/>
              <a:t>Terimakasih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219700"/>
            <a:ext cx="10515600" cy="869950"/>
          </a:xfrm>
        </p:spPr>
        <p:txBody>
          <a:bodyPr/>
          <a:lstStyle/>
          <a:p>
            <a:pPr algn="ctr"/>
            <a:r>
              <a:rPr lang="en-US" dirty="0" smtClean="0"/>
              <a:t>Salam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5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1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383997"/>
              </p:ext>
            </p:extLst>
          </p:nvPr>
        </p:nvGraphicFramePr>
        <p:xfrm>
          <a:off x="631633" y="985046"/>
          <a:ext cx="10722167" cy="574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22167"/>
              </a:tblGrid>
              <a:tr h="18929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Kasus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Vignete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Sebuah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komunitas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2400" dirty="0">
                          <a:solidFill>
                            <a:schemeClr val="bg1"/>
                          </a:solidFill>
                          <a:effectLst/>
                        </a:rPr>
                        <a:t>remaja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di SMK,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sedang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diberikan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informasi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kesehatan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tentang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bahaya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napza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seks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bebas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oleh</a:t>
                      </a:r>
                      <a:r>
                        <a:rPr lang="id-ID" sz="2400" dirty="0">
                          <a:solidFill>
                            <a:schemeClr val="bg1"/>
                          </a:solidFill>
                          <a:effectLst/>
                        </a:rPr>
                        <a:t> Perawat Komunitas.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Perawat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itu</a:t>
                      </a:r>
                      <a:r>
                        <a:rPr lang="id-ID" sz="2400" dirty="0">
                          <a:solidFill>
                            <a:schemeClr val="bg1"/>
                          </a:solidFill>
                          <a:effectLst/>
                        </a:rPr>
                        <a:t> kemudian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memutarkan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video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tentang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penyakit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akibat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napza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seks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bebas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serta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membagikan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leaflet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informasi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tersebut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, di </a:t>
                      </a:r>
                      <a:r>
                        <a:rPr lang="id-ID" sz="2400" dirty="0">
                          <a:solidFill>
                            <a:schemeClr val="bg1"/>
                          </a:solidFill>
                          <a:effectLst/>
                        </a:rPr>
                        <a:t>Aula SM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K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setempat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.  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16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Pertanyaan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soal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Apakah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nama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kegiatan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dalam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proses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, yang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sedang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dilakukan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oleh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Perawat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di Aula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Sekolah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tersebut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Gautami"/>
                      </a:endParaRPr>
                    </a:p>
                  </a:txBody>
                  <a:tcPr marL="68580" marR="68580" marT="0" marB="0"/>
                </a:tc>
              </a:tr>
              <a:tr h="2276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Pilihan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Jawaban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Evaluasi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tindakan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Penetapan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diagnosa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Pengkajian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komunitas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Perencanaan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tindakan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Implementasi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tindakan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862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9543"/>
            <a:ext cx="10515600" cy="5117420"/>
          </a:xfrm>
        </p:spPr>
        <p:txBody>
          <a:bodyPr/>
          <a:lstStyle/>
          <a:p>
            <a:pPr algn="just"/>
            <a:r>
              <a:rPr lang="en-US" dirty="0" smtClean="0"/>
              <a:t>E.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 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yang    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. </a:t>
            </a:r>
            <a:r>
              <a:rPr lang="en-US" dirty="0" err="1" smtClean="0"/>
              <a:t>Implementasi</a:t>
            </a:r>
            <a:r>
              <a:rPr lang="en-US" dirty="0" smtClean="0"/>
              <a:t> di </a:t>
            </a:r>
          </a:p>
          <a:p>
            <a:pPr marL="0" indent="0" algn="just">
              <a:buNone/>
            </a:pPr>
            <a:r>
              <a:rPr lang="en-US" dirty="0" smtClean="0"/>
              <a:t> 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 </a:t>
            </a:r>
            <a:r>
              <a:rPr lang="en-US" dirty="0" err="1" smtClean="0"/>
              <a:t>Penyuluhan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,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social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67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2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125996"/>
              </p:ext>
            </p:extLst>
          </p:nvPr>
        </p:nvGraphicFramePr>
        <p:xfrm>
          <a:off x="986971" y="1001486"/>
          <a:ext cx="10652579" cy="5806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2579"/>
              </a:tblGrid>
              <a:tr h="20963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Kasus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Vignete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Ada 4 </a:t>
                      </a:r>
                      <a:r>
                        <a:rPr lang="id-ID" sz="2400" dirty="0">
                          <a:effectLst/>
                        </a:rPr>
                        <a:t>perawat sedang melakukan pertemuan dengan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tokoh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masyarakat</a:t>
                      </a:r>
                      <a:r>
                        <a:rPr lang="en-US" sz="2400" dirty="0">
                          <a:effectLst/>
                        </a:rPr>
                        <a:t> di</a:t>
                      </a:r>
                      <a:r>
                        <a:rPr lang="id-ID" sz="2400" dirty="0">
                          <a:effectLst/>
                        </a:rPr>
                        <a:t> balai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Pada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pertemuan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itu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ditetapkan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intervensi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keperawatan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bisa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dilakukan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secara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bersama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untuk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mengatasi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masalah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kesehatan</a:t>
                      </a:r>
                      <a:r>
                        <a:rPr lang="en-US" sz="2400" dirty="0">
                          <a:effectLst/>
                        </a:rPr>
                        <a:t> di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itu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endParaRPr lang="en-US" sz="2400" dirty="0" smtClean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11833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Pertanyaan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soal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Apakah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nama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kegiatan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dilakukan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warga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dengan</a:t>
                      </a:r>
                      <a:r>
                        <a:rPr lang="en-US" sz="2400" dirty="0">
                          <a:effectLst/>
                        </a:rPr>
                        <a:t> para </a:t>
                      </a:r>
                      <a:r>
                        <a:rPr lang="en-US" sz="2400" dirty="0" err="1">
                          <a:effectLst/>
                        </a:rPr>
                        <a:t>Perawat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tersebut</a:t>
                      </a:r>
                      <a:r>
                        <a:rPr lang="en-US" sz="2400" dirty="0">
                          <a:effectLst/>
                        </a:rPr>
                        <a:t>?   </a:t>
                      </a:r>
                    </a:p>
                  </a:txBody>
                  <a:tcPr marL="68580" marR="68580" marT="0" marB="0"/>
                </a:tc>
              </a:tr>
              <a:tr h="25266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Pilihan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Jawaban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Rembug Desa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2400" dirty="0">
                          <a:effectLst/>
                        </a:rPr>
                        <a:t>Rapat Kerja Desa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Musyawarah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Masyarakat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 I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Musyawarah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Masyarakat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 II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Musyawarah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Masyarakat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Desa</a:t>
                      </a:r>
                      <a:r>
                        <a:rPr lang="en-US" sz="2400" dirty="0">
                          <a:effectLst/>
                        </a:rPr>
                        <a:t> III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201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9543"/>
            <a:ext cx="10515600" cy="5117420"/>
          </a:xfrm>
        </p:spPr>
        <p:txBody>
          <a:bodyPr/>
          <a:lstStyle/>
          <a:p>
            <a:pPr algn="just"/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II </a:t>
            </a:r>
          </a:p>
          <a:p>
            <a:pPr marL="0" indent="0" algn="just">
              <a:buNone/>
            </a:pP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(MMD) II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tetang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pengkajian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,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perencaaan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diundang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. 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31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215779"/>
              </p:ext>
            </p:extLst>
          </p:nvPr>
        </p:nvGraphicFramePr>
        <p:xfrm>
          <a:off x="838200" y="1117600"/>
          <a:ext cx="10858500" cy="5431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58500"/>
              </a:tblGrid>
              <a:tr h="8708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Kasus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Vignete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400" dirty="0">
                          <a:effectLst/>
                        </a:rPr>
                        <a:t>Seorang </a:t>
                      </a:r>
                      <a:r>
                        <a:rPr lang="en-US" sz="2400" dirty="0" err="1">
                          <a:effectLst/>
                        </a:rPr>
                        <a:t>Perawat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sedang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berdiskusi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anggota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tim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medis</a:t>
                      </a:r>
                      <a:r>
                        <a:rPr lang="en-US" sz="2400" dirty="0">
                          <a:effectLst/>
                        </a:rPr>
                        <a:t> di Aula </a:t>
                      </a:r>
                      <a:r>
                        <a:rPr lang="en-US" sz="2400" dirty="0" err="1">
                          <a:effectLst/>
                        </a:rPr>
                        <a:t>sebuah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Puskesmas</a:t>
                      </a:r>
                      <a:r>
                        <a:rPr lang="id-ID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Tujuan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diskusi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tersebut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untuk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membentuk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tim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penanggulangan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masalah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penyakit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menular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baru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terjadi</a:t>
                      </a:r>
                      <a:r>
                        <a:rPr lang="en-US" sz="2400" dirty="0">
                          <a:effectLst/>
                        </a:rPr>
                        <a:t> di </a:t>
                      </a:r>
                      <a:r>
                        <a:rPr lang="en-US" sz="2400" dirty="0" err="1">
                          <a:effectLst/>
                        </a:rPr>
                        <a:t>wilayah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kerja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Puskesmas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setempat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70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Pertanyaan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soal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effectLst/>
                        </a:rPr>
                        <a:t>Apakah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bentuk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kegiatan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Perawat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tim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medis</a:t>
                      </a:r>
                      <a:r>
                        <a:rPr lang="en-US" sz="2400" dirty="0">
                          <a:effectLst/>
                        </a:rPr>
                        <a:t> di  </a:t>
                      </a:r>
                      <a:r>
                        <a:rPr lang="id-ID" sz="2400" dirty="0">
                          <a:effectLst/>
                        </a:rPr>
                        <a:t>P</a:t>
                      </a:r>
                      <a:r>
                        <a:rPr lang="en-US" sz="2400" dirty="0" err="1">
                          <a:effectLst/>
                        </a:rPr>
                        <a:t>uskesmas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tersebut</a:t>
                      </a:r>
                      <a:r>
                        <a:rPr lang="en-US" sz="2400" dirty="0">
                          <a:effectLst/>
                        </a:rPr>
                        <a:t> 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459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Pilihan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Jawaban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2400" dirty="0" err="1">
                          <a:effectLst/>
                        </a:rPr>
                        <a:t>Promosi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2400" dirty="0" err="1">
                          <a:effectLst/>
                        </a:rPr>
                        <a:t>Edukasi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2400" dirty="0" err="1">
                          <a:effectLst/>
                        </a:rPr>
                        <a:t>Ko</a:t>
                      </a:r>
                      <a:r>
                        <a:rPr lang="id-ID" sz="2400" dirty="0">
                          <a:effectLst/>
                        </a:rPr>
                        <a:t>mpetisi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2400" dirty="0" err="1">
                          <a:effectLst/>
                        </a:rPr>
                        <a:t>Kolaborasi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</a:pPr>
                      <a:r>
                        <a:rPr lang="en-US" sz="2400" dirty="0" err="1">
                          <a:effectLst/>
                        </a:rPr>
                        <a:t>Kontemplasi</a:t>
                      </a:r>
                      <a:r>
                        <a:rPr lang="en-US" sz="2400" dirty="0">
                          <a:effectLst/>
                        </a:rPr>
                        <a:t> 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9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59543"/>
            <a:ext cx="10210800" cy="51174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perawat</a:t>
            </a:r>
            <a:r>
              <a:rPr lang="en-US" dirty="0" smtClean="0"/>
              <a:t> di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wewenangnya</a:t>
            </a:r>
            <a:r>
              <a:rPr lang="en-US" dirty="0" smtClean="0"/>
              <a:t>.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49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4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999836"/>
              </p:ext>
            </p:extLst>
          </p:nvPr>
        </p:nvGraphicFramePr>
        <p:xfrm>
          <a:off x="609600" y="1072525"/>
          <a:ext cx="11049000" cy="574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9000"/>
              </a:tblGrid>
              <a:tr h="20377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Kasus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Vignete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400" dirty="0">
                          <a:effectLst/>
                        </a:rPr>
                        <a:t>Seorang Perawat </a:t>
                      </a:r>
                      <a:r>
                        <a:rPr lang="en-US" sz="2400" dirty="0" err="1">
                          <a:effectLst/>
                        </a:rPr>
                        <a:t>sedang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melakukan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wawancara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dengan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seorang </a:t>
                      </a:r>
                      <a:r>
                        <a:rPr lang="en-US" sz="2400" dirty="0" err="1">
                          <a:effectLst/>
                        </a:rPr>
                        <a:t>warga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d</a:t>
                      </a:r>
                      <a:r>
                        <a:rPr lang="en-US" sz="2400" dirty="0" err="1">
                          <a:effectLst/>
                        </a:rPr>
                        <a:t>esa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berada</a:t>
                      </a:r>
                      <a:r>
                        <a:rPr lang="en-US" sz="2400" dirty="0">
                          <a:effectLst/>
                        </a:rPr>
                        <a:t> di </a:t>
                      </a:r>
                      <a:r>
                        <a:rPr lang="en-US" sz="2400" dirty="0" err="1">
                          <a:effectLst/>
                        </a:rPr>
                        <a:t>barak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pengungsian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akibat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bencana</a:t>
                      </a:r>
                      <a:r>
                        <a:rPr lang="id-ID" sz="2400" dirty="0">
                          <a:effectLst/>
                        </a:rPr>
                        <a:t> gempa bumi 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tanah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longsor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id-ID" sz="2400" dirty="0">
                          <a:effectLst/>
                        </a:rPr>
                        <a:t>Warga desa tersebut mengatakan, keluarganya trauma bila tidur di rumah saat ini, karena khawatir muncul gempa susulan.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93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Pertanyaan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soal</a:t>
                      </a:r>
                      <a:endParaRPr lang="en-US" sz="2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Apakah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masalah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keperawatan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komunitas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utama</a:t>
                      </a:r>
                      <a:r>
                        <a:rPr lang="en-US" sz="2400" dirty="0">
                          <a:effectLst/>
                        </a:rPr>
                        <a:t> yang paling </a:t>
                      </a:r>
                      <a:r>
                        <a:rPr lang="en-US" sz="2400" dirty="0" err="1">
                          <a:effectLst/>
                        </a:rPr>
                        <a:t>tepat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dalam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kasus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tersebut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Gautami"/>
                      </a:endParaRPr>
                    </a:p>
                  </a:txBody>
                  <a:tcPr marL="68580" marR="68580" marT="0" marB="0"/>
                </a:tc>
              </a:tr>
              <a:tr h="24559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Pilihan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Jawaban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2400" dirty="0">
                          <a:effectLst/>
                        </a:rPr>
                        <a:t>Ganguan komunikasi verbal pada anggota keluarga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2400" dirty="0">
                          <a:effectLst/>
                        </a:rPr>
                        <a:t>Kerusakan mobilitas fisik padaanggota keluarga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2400" dirty="0">
                          <a:effectLst/>
                        </a:rPr>
                        <a:t>Manajemen lingkungan keluarga tidak efektif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2400" dirty="0">
                          <a:effectLst/>
                        </a:rPr>
                        <a:t>Gangguan pola tidur pada anggota keluarga </a:t>
                      </a:r>
                      <a:endParaRPr lang="en-US" sz="2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</a:pPr>
                      <a:r>
                        <a:rPr lang="id-ID" sz="2400" dirty="0">
                          <a:effectLst/>
                        </a:rPr>
                        <a:t>Cemas pada anggota keluarga 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66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059543"/>
            <a:ext cx="10267950" cy="51174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E. </a:t>
            </a:r>
            <a:r>
              <a:rPr lang="en-US" dirty="0" err="1" smtClean="0"/>
              <a:t>Cemas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Cemas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diagnosa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r>
              <a:rPr lang="en-US" dirty="0" smtClean="0"/>
              <a:t>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54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114</TotalTime>
  <Words>593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Gautami</vt:lpstr>
      <vt:lpstr>Times New Roman</vt:lpstr>
      <vt:lpstr>Parallax</vt:lpstr>
      <vt:lpstr>Pembahasan Soal UKNI Keperawatan Komunitas </vt:lpstr>
      <vt:lpstr>Soal 1 Komunitas </vt:lpstr>
      <vt:lpstr>Jawaban Soal 1</vt:lpstr>
      <vt:lpstr>Soal 2 Komunitas </vt:lpstr>
      <vt:lpstr>Jawaban Soal 2</vt:lpstr>
      <vt:lpstr>Soal 3</vt:lpstr>
      <vt:lpstr>Jawaban Soal 3</vt:lpstr>
      <vt:lpstr>Soal 4</vt:lpstr>
      <vt:lpstr>Jawaban Soal 4</vt:lpstr>
      <vt:lpstr>Soal 5</vt:lpstr>
      <vt:lpstr>Jawaban Soal 5</vt:lpstr>
      <vt:lpstr>Terimakasih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Soal UKNI Keperawatan Komunitas </dc:title>
  <dc:creator>hp</dc:creator>
  <cp:lastModifiedBy>hp</cp:lastModifiedBy>
  <cp:revision>14</cp:revision>
  <dcterms:created xsi:type="dcterms:W3CDTF">2022-07-05T13:42:17Z</dcterms:created>
  <dcterms:modified xsi:type="dcterms:W3CDTF">2023-10-20T07:23:58Z</dcterms:modified>
</cp:coreProperties>
</file>