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4" r:id="rId8"/>
    <p:sldId id="260" r:id="rId9"/>
    <p:sldId id="265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4" d="100"/>
          <a:sy n="84" d="100"/>
        </p:scale>
        <p:origin x="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3755-A7A2-4959-A6B0-9DF7CBDFB403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4CC0-D09D-41AC-A9AF-D73C50671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35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3755-A7A2-4959-A6B0-9DF7CBDFB403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4CC0-D09D-41AC-A9AF-D73C50671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55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3755-A7A2-4959-A6B0-9DF7CBDFB403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4CC0-D09D-41AC-A9AF-D73C50671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50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3755-A7A2-4959-A6B0-9DF7CBDFB403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4CC0-D09D-41AC-A9AF-D73C50671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36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3755-A7A2-4959-A6B0-9DF7CBDFB403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4CC0-D09D-41AC-A9AF-D73C50671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42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3755-A7A2-4959-A6B0-9DF7CBDFB403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4CC0-D09D-41AC-A9AF-D73C50671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92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3755-A7A2-4959-A6B0-9DF7CBDFB403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4CC0-D09D-41AC-A9AF-D73C50671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528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3755-A7A2-4959-A6B0-9DF7CBDFB403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4CC0-D09D-41AC-A9AF-D73C50671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896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3755-A7A2-4959-A6B0-9DF7CBDFB403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4CC0-D09D-41AC-A9AF-D73C50671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52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3755-A7A2-4959-A6B0-9DF7CBDFB403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4CC0-D09D-41AC-A9AF-D73C50671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8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3755-A7A2-4959-A6B0-9DF7CBDFB403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4CC0-D09D-41AC-A9AF-D73C50671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17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3755-A7A2-4959-A6B0-9DF7CBDFB403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4CC0-D09D-41AC-A9AF-D73C50671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826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3755-A7A2-4959-A6B0-9DF7CBDFB403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4CC0-D09D-41AC-A9AF-D73C50671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46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25393755-A7A2-4959-A6B0-9DF7CBDFB403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CC134CC0-D09D-41AC-A9AF-D73C50671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0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5393755-A7A2-4959-A6B0-9DF7CBDFB403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CC134CC0-D09D-41AC-A9AF-D73C50671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9410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Pembahasan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82068"/>
            <a:ext cx="9144000" cy="975732"/>
          </a:xfrm>
        </p:spPr>
        <p:txBody>
          <a:bodyPr/>
          <a:lstStyle/>
          <a:p>
            <a:r>
              <a:rPr lang="en-US" dirty="0" err="1" smtClean="0"/>
              <a:t>Oleh</a:t>
            </a:r>
            <a:r>
              <a:rPr lang="en-US" dirty="0" smtClean="0"/>
              <a:t> : Antok </a:t>
            </a:r>
            <a:r>
              <a:rPr lang="en-US" dirty="0" err="1" smtClean="0"/>
              <a:t>Nurwidi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, </a:t>
            </a:r>
            <a:r>
              <a:rPr lang="en-US" dirty="0" err="1" smtClean="0"/>
              <a:t>S.Kep</a:t>
            </a:r>
            <a:r>
              <a:rPr lang="en-US" dirty="0" smtClean="0"/>
              <a:t>. Ns. </a:t>
            </a:r>
            <a:r>
              <a:rPr lang="en-US" dirty="0" err="1" smtClean="0"/>
              <a:t>M.Kep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064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E</a:t>
            </a:r>
          </a:p>
          <a:p>
            <a:r>
              <a:rPr lang="en-US" dirty="0" smtClean="0"/>
              <a:t>2. D</a:t>
            </a:r>
          </a:p>
          <a:p>
            <a:r>
              <a:rPr lang="en-US" dirty="0" smtClean="0"/>
              <a:t>3. D</a:t>
            </a:r>
          </a:p>
          <a:p>
            <a:r>
              <a:rPr lang="en-US" dirty="0" smtClean="0"/>
              <a:t>4. </a:t>
            </a:r>
            <a:r>
              <a:rPr lang="en-US" smtClean="0"/>
              <a:t>E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19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1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357800"/>
              </p:ext>
            </p:extLst>
          </p:nvPr>
        </p:nvGraphicFramePr>
        <p:xfrm>
          <a:off x="810000" y="2174488"/>
          <a:ext cx="10475034" cy="46661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75034"/>
              </a:tblGrid>
              <a:tr h="14606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Kasus (Vignete)</a:t>
                      </a:r>
                      <a:endParaRPr lang="en-US" sz="18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err="1">
                          <a:effectLst/>
                        </a:rPr>
                        <a:t>Sebuah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komunitas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id-ID" sz="1800" dirty="0">
                          <a:effectLst/>
                        </a:rPr>
                        <a:t>remaja </a:t>
                      </a:r>
                      <a:r>
                        <a:rPr lang="en-US" sz="1800" dirty="0">
                          <a:effectLst/>
                        </a:rPr>
                        <a:t>di </a:t>
                      </a:r>
                      <a:r>
                        <a:rPr lang="en-US" sz="1800" dirty="0" err="1">
                          <a:effectLst/>
                        </a:rPr>
                        <a:t>tingkat</a:t>
                      </a:r>
                      <a:r>
                        <a:rPr lang="en-US" sz="1800" dirty="0">
                          <a:effectLst/>
                        </a:rPr>
                        <a:t> SMA, </a:t>
                      </a:r>
                      <a:r>
                        <a:rPr lang="en-US" sz="1800" dirty="0" err="1">
                          <a:effectLst/>
                        </a:rPr>
                        <a:t>sedang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diberikan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informasi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kesehatan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tentang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bahaya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seks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bebas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oleh</a:t>
                      </a:r>
                      <a:r>
                        <a:rPr lang="id-ID" sz="1800" dirty="0">
                          <a:effectLst/>
                        </a:rPr>
                        <a:t> Perawat Komunitas, kemudian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diputarkan</a:t>
                      </a:r>
                      <a:r>
                        <a:rPr lang="en-US" sz="1800" dirty="0">
                          <a:effectLst/>
                        </a:rPr>
                        <a:t> video </a:t>
                      </a:r>
                      <a:r>
                        <a:rPr lang="en-US" sz="1800" dirty="0" err="1">
                          <a:effectLst/>
                        </a:rPr>
                        <a:t>tentang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penyakit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akibat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seks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bebas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serta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dibagikan</a:t>
                      </a:r>
                      <a:r>
                        <a:rPr lang="en-US" sz="1800" dirty="0">
                          <a:effectLst/>
                        </a:rPr>
                        <a:t> leaflet </a:t>
                      </a:r>
                      <a:r>
                        <a:rPr lang="en-US" sz="1800" dirty="0" err="1">
                          <a:effectLst/>
                        </a:rPr>
                        <a:t>informasi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tersebut</a:t>
                      </a:r>
                      <a:r>
                        <a:rPr lang="en-US" sz="1800" dirty="0">
                          <a:effectLst/>
                        </a:rPr>
                        <a:t>, di </a:t>
                      </a:r>
                      <a:r>
                        <a:rPr lang="id-ID" sz="1800" dirty="0">
                          <a:effectLst/>
                        </a:rPr>
                        <a:t>Aula SM</a:t>
                      </a:r>
                      <a:r>
                        <a:rPr lang="en-US" sz="1800" dirty="0">
                          <a:effectLst/>
                        </a:rPr>
                        <a:t>A </a:t>
                      </a:r>
                      <a:r>
                        <a:rPr lang="en-US" sz="1800" dirty="0" err="1">
                          <a:effectLst/>
                        </a:rPr>
                        <a:t>setempat</a:t>
                      </a:r>
                      <a:r>
                        <a:rPr lang="en-US" sz="1800" dirty="0">
                          <a:effectLst/>
                        </a:rPr>
                        <a:t>. 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685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Pertanyaan soal </a:t>
                      </a:r>
                      <a:endParaRPr lang="en-US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Apakah  nama kegiatan dalam proses keperawatan, yang sedang dilakukan oleh Perawat di Aula Sekolah tersebut?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424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Pilihan Jawaban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en-US" sz="1800" dirty="0" err="1">
                          <a:effectLst/>
                        </a:rPr>
                        <a:t>Evaluasi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tindakan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keperawatan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en-US" sz="1800" dirty="0" err="1">
                          <a:effectLst/>
                        </a:rPr>
                        <a:t>Penetapan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diagnosa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keperawatan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en-US" sz="1800" dirty="0" err="1">
                          <a:effectLst/>
                        </a:rPr>
                        <a:t>Pengkajian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komunitas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keperawatan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en-US" sz="1800" dirty="0" err="1">
                          <a:effectLst/>
                        </a:rPr>
                        <a:t>Perencanaan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tindakan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keperawatan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en-US" sz="1800" dirty="0" err="1">
                          <a:effectLst/>
                        </a:rPr>
                        <a:t>Implementasi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tindakan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keperawatan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876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475571"/>
            <a:ext cx="10554574" cy="3383227"/>
          </a:xfrm>
        </p:spPr>
        <p:txBody>
          <a:bodyPr/>
          <a:lstStyle/>
          <a:p>
            <a:r>
              <a:rPr lang="en-US" dirty="0" smtClean="0"/>
              <a:t>E.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keperawatan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bahaya</a:t>
            </a:r>
            <a:r>
              <a:rPr lang="en-US" dirty="0" smtClean="0"/>
              <a:t> </a:t>
            </a:r>
            <a:r>
              <a:rPr lang="en-US" dirty="0" err="1" smtClean="0"/>
              <a:t>seks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, </a:t>
            </a:r>
            <a:r>
              <a:rPr lang="en-US" dirty="0" err="1" smtClean="0"/>
              <a:t>pemutaran</a:t>
            </a:r>
            <a:r>
              <a:rPr lang="en-US" dirty="0" smtClean="0"/>
              <a:t> video </a:t>
            </a:r>
            <a:r>
              <a:rPr lang="en-US" dirty="0" err="1" smtClean="0"/>
              <a:t>dan</a:t>
            </a:r>
            <a:r>
              <a:rPr lang="en-US" dirty="0" smtClean="0"/>
              <a:t>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leflet</a:t>
            </a:r>
            <a:r>
              <a:rPr lang="en-US" dirty="0" smtClean="0"/>
              <a:t>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820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964892"/>
              </p:ext>
            </p:extLst>
          </p:nvPr>
        </p:nvGraphicFramePr>
        <p:xfrm>
          <a:off x="809999" y="2141035"/>
          <a:ext cx="10463883" cy="4636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63883"/>
              </a:tblGrid>
              <a:tr h="16498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Kasus (Vignete)</a:t>
                      </a:r>
                      <a:endParaRPr lang="en-US" sz="18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Sekelompok perawat sedang melakukan pertemuan dengan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tokoh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masyarakat</a:t>
                      </a:r>
                      <a:r>
                        <a:rPr lang="en-US" sz="1800" dirty="0">
                          <a:effectLst/>
                        </a:rPr>
                        <a:t> di </a:t>
                      </a:r>
                      <a:r>
                        <a:rPr lang="id-ID" sz="1800" dirty="0">
                          <a:effectLst/>
                        </a:rPr>
                        <a:t>sebuah balai </a:t>
                      </a:r>
                      <a:r>
                        <a:rPr lang="en-US" sz="1800" dirty="0" err="1">
                          <a:effectLst/>
                        </a:rPr>
                        <a:t>desa</a:t>
                      </a:r>
                      <a:r>
                        <a:rPr lang="en-US" sz="1800" dirty="0">
                          <a:effectLst/>
                        </a:rPr>
                        <a:t>. </a:t>
                      </a:r>
                      <a:r>
                        <a:rPr lang="en-US" sz="1800" dirty="0" err="1">
                          <a:effectLst/>
                        </a:rPr>
                        <a:t>Pada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pertemuan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itu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akan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ditetapkan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intervensi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keperawatan</a:t>
                      </a:r>
                      <a:r>
                        <a:rPr lang="en-US" sz="1800" dirty="0">
                          <a:effectLst/>
                        </a:rPr>
                        <a:t> yang </a:t>
                      </a:r>
                      <a:r>
                        <a:rPr lang="en-US" sz="1800" dirty="0" err="1">
                          <a:effectLst/>
                        </a:rPr>
                        <a:t>dapat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dilakukan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secara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bersama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untuk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mengatasi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masalah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kesehatan</a:t>
                      </a:r>
                      <a:r>
                        <a:rPr lang="en-US" sz="1800" dirty="0">
                          <a:effectLst/>
                        </a:rPr>
                        <a:t> di </a:t>
                      </a:r>
                      <a:r>
                        <a:rPr lang="en-US" sz="1800" dirty="0" err="1">
                          <a:effectLst/>
                        </a:rPr>
                        <a:t>desa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itu</a:t>
                      </a:r>
                      <a:r>
                        <a:rPr lang="en-US" sz="1800" dirty="0">
                          <a:effectLst/>
                        </a:rPr>
                        <a:t>. 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938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Pertanyaan soal </a:t>
                      </a:r>
                      <a:endParaRPr lang="en-US" sz="18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Apakah nama kegiatan yang dilakukan warga desa dengan para Perawat itu?   </a:t>
                      </a:r>
                      <a:endParaRPr lang="en-US" sz="18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498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Pilihan Jawaban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id-ID" sz="1800" dirty="0">
                          <a:effectLst/>
                        </a:rPr>
                        <a:t>Rembug Desa 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id-ID" sz="1800" dirty="0">
                          <a:effectLst/>
                        </a:rPr>
                        <a:t>Rapat Kerja Desa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en-US" sz="1800" dirty="0" err="1">
                          <a:effectLst/>
                        </a:rPr>
                        <a:t>Musyawarah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Masyarakat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Desa</a:t>
                      </a:r>
                      <a:r>
                        <a:rPr lang="en-US" sz="1800" dirty="0">
                          <a:effectLst/>
                        </a:rPr>
                        <a:t> I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en-US" sz="1800" dirty="0" err="1">
                          <a:effectLst/>
                        </a:rPr>
                        <a:t>Musyawarah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Masyarakat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Desa</a:t>
                      </a:r>
                      <a:r>
                        <a:rPr lang="en-US" sz="1800" dirty="0">
                          <a:effectLst/>
                        </a:rPr>
                        <a:t> II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UcPeriod"/>
                        <a:tabLst>
                          <a:tab pos="269875" algn="l"/>
                        </a:tabLst>
                      </a:pPr>
                      <a:r>
                        <a:rPr lang="en-US" sz="1800" dirty="0" err="1">
                          <a:effectLst/>
                        </a:rPr>
                        <a:t>Musyawarah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Masyarakat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Desa</a:t>
                      </a:r>
                      <a:r>
                        <a:rPr lang="en-US" sz="1800" dirty="0">
                          <a:effectLst/>
                        </a:rPr>
                        <a:t> III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942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D. </a:t>
            </a:r>
            <a:r>
              <a:rPr lang="en-US" dirty="0" err="1" smtClean="0"/>
              <a:t>Musyawarah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Desa</a:t>
            </a:r>
            <a:r>
              <a:rPr lang="en-US" dirty="0" smtClean="0"/>
              <a:t> II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penyampaian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pengkajian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</a:t>
            </a:r>
            <a:r>
              <a:rPr lang="en-US" dirty="0" err="1" smtClean="0"/>
              <a:t>intervensi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persetujuan</a:t>
            </a:r>
            <a:r>
              <a:rPr lang="en-US" dirty="0" smtClean="0"/>
              <a:t> </a:t>
            </a:r>
            <a:r>
              <a:rPr lang="en-US" dirty="0" err="1" smtClean="0"/>
              <a:t>perwakilan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disetujui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penetapan</a:t>
            </a:r>
            <a:r>
              <a:rPr lang="en-US" dirty="0" smtClean="0"/>
              <a:t> </a:t>
            </a:r>
            <a:r>
              <a:rPr lang="en-US" dirty="0" err="1" smtClean="0"/>
              <a:t>intervensi</a:t>
            </a:r>
            <a:r>
              <a:rPr lang="en-US" dirty="0" smtClean="0"/>
              <a:t> </a:t>
            </a:r>
            <a:r>
              <a:rPr lang="en-US" dirty="0" err="1" smtClean="0"/>
              <a:t>keperawatan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perwakilan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521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750812"/>
              </p:ext>
            </p:extLst>
          </p:nvPr>
        </p:nvGraphicFramePr>
        <p:xfrm>
          <a:off x="810001" y="2085279"/>
          <a:ext cx="10571998" cy="4483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71998"/>
              </a:tblGrid>
              <a:tr h="15943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Kasus (Vignete)</a:t>
                      </a:r>
                      <a:endParaRPr lang="en-US" sz="18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</a:rPr>
                        <a:t>Seorang </a:t>
                      </a:r>
                      <a:r>
                        <a:rPr lang="en-US" sz="1800" dirty="0" err="1">
                          <a:effectLst/>
                        </a:rPr>
                        <a:t>Perawat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sedang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berdiskusi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dengan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seorang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anggota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tim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medis</a:t>
                      </a:r>
                      <a:r>
                        <a:rPr lang="en-US" sz="1800" dirty="0">
                          <a:effectLst/>
                        </a:rPr>
                        <a:t> di Aula </a:t>
                      </a:r>
                      <a:r>
                        <a:rPr lang="en-US" sz="1800" dirty="0" err="1">
                          <a:effectLst/>
                        </a:rPr>
                        <a:t>sebuah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Puskesmas</a:t>
                      </a:r>
                      <a:r>
                        <a:rPr lang="id-ID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untuk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membentuk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tim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penanggulangan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masalah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penyakit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id-ID" sz="1800" dirty="0">
                          <a:effectLst/>
                        </a:rPr>
                        <a:t>infeksi </a:t>
                      </a:r>
                      <a:r>
                        <a:rPr lang="en-US" sz="1800" dirty="0">
                          <a:effectLst/>
                        </a:rPr>
                        <a:t>yang </a:t>
                      </a:r>
                      <a:r>
                        <a:rPr lang="en-US" sz="1800" dirty="0" err="1">
                          <a:effectLst/>
                        </a:rPr>
                        <a:t>sedang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terjadi</a:t>
                      </a:r>
                      <a:r>
                        <a:rPr lang="en-US" sz="1800" dirty="0">
                          <a:effectLst/>
                        </a:rPr>
                        <a:t> di </a:t>
                      </a:r>
                      <a:r>
                        <a:rPr lang="en-US" sz="1800" dirty="0" err="1">
                          <a:effectLst/>
                        </a:rPr>
                        <a:t>wilayah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kerja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Puskermas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setempat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631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>
                          <a:effectLst/>
                        </a:rPr>
                        <a:t>Pertanyaan soal </a:t>
                      </a:r>
                      <a:endParaRPr lang="en-US" sz="180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</a:rPr>
                        <a:t>Apakah bentuk kegiatan yang dilakukan Perawat dengan tim medis di  </a:t>
                      </a:r>
                      <a:r>
                        <a:rPr lang="id-ID" sz="1800">
                          <a:effectLst/>
                        </a:rPr>
                        <a:t>P</a:t>
                      </a:r>
                      <a:r>
                        <a:rPr lang="en-US" sz="1800">
                          <a:effectLst/>
                        </a:rPr>
                        <a:t>uskesmas tersebut ?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263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Pilihan Jawaban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en-US" sz="1800" dirty="0" err="1">
                          <a:effectLst/>
                        </a:rPr>
                        <a:t>Promosi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en-US" sz="1800" dirty="0" err="1">
                          <a:effectLst/>
                        </a:rPr>
                        <a:t>Edukasi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en-US" sz="1800" dirty="0" err="1">
                          <a:effectLst/>
                        </a:rPr>
                        <a:t>Ko</a:t>
                      </a:r>
                      <a:r>
                        <a:rPr lang="id-ID" sz="1800" dirty="0">
                          <a:effectLst/>
                        </a:rPr>
                        <a:t>mpetisi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en-US" sz="1800" dirty="0" err="1">
                          <a:effectLst/>
                        </a:rPr>
                        <a:t>Kolaborasi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lphaUcPeriod"/>
                      </a:pPr>
                      <a:r>
                        <a:rPr lang="en-US" sz="1800" dirty="0" err="1">
                          <a:effectLst/>
                        </a:rPr>
                        <a:t>Kontemplasi</a:t>
                      </a:r>
                      <a:r>
                        <a:rPr lang="en-US" sz="1800" dirty="0">
                          <a:effectLst/>
                        </a:rPr>
                        <a:t> 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98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D. </a:t>
            </a:r>
            <a:r>
              <a:rPr lang="en-US" dirty="0" err="1" smtClean="0"/>
              <a:t>Kolaborasi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718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4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8784337"/>
              </p:ext>
            </p:extLst>
          </p:nvPr>
        </p:nvGraphicFramePr>
        <p:xfrm>
          <a:off x="810000" y="2274850"/>
          <a:ext cx="10307766" cy="43647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07766"/>
              </a:tblGrid>
              <a:tr h="1654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Kasus (Vignete)</a:t>
                      </a:r>
                      <a:endParaRPr lang="en-US" sz="1800" dirty="0">
                        <a:effectLst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d-ID" sz="1800" dirty="0">
                          <a:effectLst/>
                        </a:rPr>
                        <a:t>Seorang Perawat </a:t>
                      </a:r>
                      <a:r>
                        <a:rPr lang="en-US" sz="1800" dirty="0" err="1">
                          <a:effectLst/>
                        </a:rPr>
                        <a:t>sedang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melakukan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kegiatan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wawancara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dengan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id-ID" sz="1800" dirty="0">
                          <a:effectLst/>
                        </a:rPr>
                        <a:t>seorang </a:t>
                      </a:r>
                      <a:r>
                        <a:rPr lang="en-US" sz="1800" dirty="0" err="1">
                          <a:effectLst/>
                        </a:rPr>
                        <a:t>warga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id-ID" sz="1800" dirty="0">
                          <a:effectLst/>
                        </a:rPr>
                        <a:t>d</a:t>
                      </a:r>
                      <a:r>
                        <a:rPr lang="en-US" sz="1800" dirty="0" err="1">
                          <a:effectLst/>
                        </a:rPr>
                        <a:t>esa</a:t>
                      </a:r>
                      <a:r>
                        <a:rPr lang="en-US" sz="1800" dirty="0">
                          <a:effectLst/>
                        </a:rPr>
                        <a:t> yang </a:t>
                      </a:r>
                      <a:r>
                        <a:rPr lang="en-US" sz="1800" dirty="0" err="1">
                          <a:effectLst/>
                        </a:rPr>
                        <a:t>berada</a:t>
                      </a:r>
                      <a:r>
                        <a:rPr lang="en-US" sz="1800" dirty="0">
                          <a:effectLst/>
                        </a:rPr>
                        <a:t> di </a:t>
                      </a:r>
                      <a:r>
                        <a:rPr lang="en-US" sz="1800" dirty="0" err="1">
                          <a:effectLst/>
                        </a:rPr>
                        <a:t>tenda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pengungsian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akibat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bencana</a:t>
                      </a:r>
                      <a:r>
                        <a:rPr lang="id-ID" sz="1800" dirty="0">
                          <a:effectLst/>
                        </a:rPr>
                        <a:t> gempa bumi dan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tanah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longsor</a:t>
                      </a:r>
                      <a:r>
                        <a:rPr lang="en-US" sz="1800" dirty="0">
                          <a:effectLst/>
                        </a:rPr>
                        <a:t>. </a:t>
                      </a:r>
                      <a:r>
                        <a:rPr lang="id-ID" sz="1800" dirty="0">
                          <a:effectLst/>
                        </a:rPr>
                        <a:t>Warga desa itu mengatakan, keluarganya trauma untuk tidur di rumah saat ini, karena khawatir muncul gempa susulan.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178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Pertanyaan soal</a:t>
                      </a:r>
                      <a:endParaRPr lang="en-US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Apakah masalah keperawatan komunitas utama yang paling tepat dalam kasus tersebut?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654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800" dirty="0">
                          <a:effectLst/>
                        </a:rPr>
                        <a:t>Pilihan Jawaban 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id-ID" sz="1800" dirty="0">
                          <a:effectLst/>
                        </a:rPr>
                        <a:t>Ganguan komunikasi verbal pada anggota keluarga 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id-ID" sz="1800" dirty="0">
                          <a:effectLst/>
                        </a:rPr>
                        <a:t>Kerusakan mobilitas fisik padaanggota keluarga 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id-ID" sz="1800" dirty="0">
                          <a:effectLst/>
                        </a:rPr>
                        <a:t>Manajemen lingkungan keluarga tidak efektif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id-ID" sz="1800" dirty="0">
                          <a:effectLst/>
                        </a:rPr>
                        <a:t>Gangguan pola tidur pada anggota keluarga </a:t>
                      </a:r>
                      <a:endParaRPr lang="en-US" sz="18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id-ID" sz="1800" dirty="0">
                          <a:effectLst/>
                        </a:rPr>
                        <a:t>Cemas pada anggota keluarga 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20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E. </a:t>
            </a:r>
            <a:r>
              <a:rPr lang="en-US" dirty="0" err="1" smtClean="0"/>
              <a:t>Cemas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keluarga</a:t>
            </a:r>
            <a:endParaRPr lang="en-US" dirty="0" smtClean="0"/>
          </a:p>
          <a:p>
            <a:r>
              <a:rPr lang="en-US" dirty="0" err="1" smtClean="0"/>
              <a:t>Ditunjukkan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data ‘</a:t>
            </a:r>
            <a:r>
              <a:rPr lang="en-US" dirty="0" err="1" smtClean="0"/>
              <a:t>khawatir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gempa</a:t>
            </a:r>
            <a:r>
              <a:rPr lang="en-US" dirty="0" smtClean="0"/>
              <a:t> </a:t>
            </a:r>
            <a:r>
              <a:rPr lang="en-US" dirty="0" err="1" smtClean="0"/>
              <a:t>susulan</a:t>
            </a:r>
            <a:r>
              <a:rPr lang="en-US" dirty="0" smtClean="0"/>
              <a:t>’  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897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101</TotalTime>
  <Words>420</Words>
  <Application>Microsoft Office PowerPoint</Application>
  <PresentationFormat>Widescreen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Century Gothic</vt:lpstr>
      <vt:lpstr>Times New Roman</vt:lpstr>
      <vt:lpstr>Wingdings 2</vt:lpstr>
      <vt:lpstr>Quotable</vt:lpstr>
      <vt:lpstr>Pembahasan Soal Keperawatan Komunitas </vt:lpstr>
      <vt:lpstr>Soal 1</vt:lpstr>
      <vt:lpstr>Jawaban soal 1</vt:lpstr>
      <vt:lpstr>Soal 2</vt:lpstr>
      <vt:lpstr>Jawaban soal 2</vt:lpstr>
      <vt:lpstr>Soal 3</vt:lpstr>
      <vt:lpstr>Jawaban soal 3 </vt:lpstr>
      <vt:lpstr>Soal 4 </vt:lpstr>
      <vt:lpstr>Kunci Jawaban </vt:lpstr>
      <vt:lpstr>Kunci Jawaban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Pembahasan Soal Keperawatan Komunitas </dc:title>
  <dc:creator>hp</dc:creator>
  <cp:lastModifiedBy>hp</cp:lastModifiedBy>
  <cp:revision>11</cp:revision>
  <dcterms:created xsi:type="dcterms:W3CDTF">2021-11-15T07:59:09Z</dcterms:created>
  <dcterms:modified xsi:type="dcterms:W3CDTF">2023-10-20T06:00:22Z</dcterms:modified>
</cp:coreProperties>
</file>